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MELREHB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Melbet ve 1xBet: marka bağı ve farkla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Selin Aydoğan, bahis analisti · 27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Benzerlik nereden geliy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enzer arayüz mantığı: Spor, casino ve crash oyunları arasındaki düzen birbirine yakın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eniş ürün yelpazesi: Her ikisinde de spor bahisleri, canlı bahis, casino, canlı casino, Aviator gibi crash oyunları, e-spor ve sanal sporlar bulunu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ynı lisans rejimi: İkisi de uluslararası Curaçao lisansıyla çalış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Ortak erişim paterni: Türkiye'de ikisinin de resmi adresi engellenir ve güncel giriş üzerinden eriş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elbet ve 1xBet ortak platform mirası paylaşır; bu yüzden benzerlik temel düzeyde, farklar ise ayrıntıdadı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Hat ve oran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Popüler maçlar: Yüksek hacimli futbol etkinliklerinde oranlar genellikle birbirine yakın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Niş marketler: Daha az takip edilen liglerde ve özel bahislerde fark açılabilir; marj bu marketlerde yükse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Canlı bahis: Maç içi market sayısı ve oran güncelleme hızı deneyimi belirl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Popüler maçlarda oranlar benzerdir; gerçek fark niş marketlerde ve canlı bahis derinliğinde ortaya çık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Bonus ve kampanya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Çevrim şartı: Bonusun çekilebilir hale gelmesi için gereken bahis miktar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eçerlilik süresi: Bonusun kullanım zaman aralığ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Uygunluk koşulları: Hangi etkinlik/oyunların çevrime sayıldığ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aksimum kazanç sınırı: Bonustan elde edilebilecek tava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onusları tutarına değil çevrim şartına göre kıyaslayın; iki markanın kampanya yapısı benzer, detaylar dönemseld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Erişim ve uygulama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ndroid APK: Google Play dışından kurulum; dosyanın güvenilir kaynaktan indirilmesi şartt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iOS: App Store erişimi bölgeye göre kısıtlı olabilir; mobil site alternatif sun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Engel dönemi stabilitesi: Uygulama, tarayıcıya göre engellerden genellikle daha az etkilen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Erişim ve uygulama paterni iki markada da aynıdır; fark o anki adres stabilitesi ve uygulama akıcılığında ortaya çıka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Oyuncu ne seçmel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O dönemki bonus şartlarını yan yana okuyun; daha makul çevrim şartı sunan tarafı seç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Adres stabilitesi ve uygulama akıcılığı sizin için önemliyse, deneyiminize göre karar ver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Hangisini seçerseniz seçin, adresi ve APK'yi yalnızca güvenilir kaynaktan al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İki marka benzer olduğundan seçim, o anki bonus şartları, adres stabilitesi ve kişisel alışkanlığa göre yapılmalıdı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https://mbetturkey.com/melbet-1xbet-far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Bu, bağımsız ve bilgilendirme amaçlı bir Melbet rehberidir. Site operatöre ait değildir, bir bahis operatörü değildir ve içerik yalnızca referans amaçlıdır. Bahis ve casino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Selin Aydoğan, bahis analisti</dc:creator>
  <cp:lastModifiedBy>Unknown Creator</cp:lastModifiedBy>
  <dcterms:created xsi:type="dcterms:W3CDTF">2026-07-07T20:40:36Z</dcterms:created>
  <dcterms:modified xsi:type="dcterms:W3CDTF">2026-07-07T20:40:36Z</dcterms:modified>
  <dc:title>Melbet ve 1xBet 2026: ne fark var, ortak yönler</dc:title>
  <dc:description>Melbet ve 1xBet: marka bağı, hat, bonus ve erişimde farklar ve 2026'da hangi bahis sitesini seçmeli. Objektif karşılaştırma.</dc:description>
  <dc:subject>Melbet ve 1xBet: marka bağı ve farklar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