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31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MELREHBE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Melbet APK indir: Android uygulaması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B6577">
                    <a:alpha val="100000"/>
                  </a:srgbClr>
                </a:solidFill>
                <a:latin typeface="Calibri"/>
              </a:rPr>
              <a:t><![CDATA[Selin Aydoğan, bahis analisti · 14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Melbet Android uygulamasını nereden indirmel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Google Play\'de yok: APK doğrudan dağıtılır, mağaza üzerinden değil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Kaynak: Yalnızca resmi/güvenilir kaynaktan indiri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Sahte APK riski: Üçüncü taraf rastgele siteler zararlı dosya barındırabili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Doğrulama: Dosya adı, boyutu ve kaynağın tutarlılığını kontrol edi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APK Google Play'de yoktur; mutlaka resmi/güvenilir kaynaktan indirin, rastgele üçüncü taraf sitelerden deği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APK kurulumu adım adım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Güncel APK dosyasını resmi/güvenilir kaynaktan indir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Ayarlar > Güvenlik bölümünden ilgili tarayıcı/dosya yöneticisi için "bilinmeyen kaynaklardan kuruluma izin ver" seçeneğini açın.]]>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İndirilenler klasöründen APK dosyasına dokunu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Çıkan ekranda "Kur" düğmesine basın ve kurulumun tamamlanmasını bekley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Güvenlik için "bilinmeyen kaynaklar" iznini kurulumdan sonra geri kapatabilirsiniz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Uygulamayı açın, hesabınızla giriş yapın veya yeni kayıt oluşturu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Sistem gereksinimleri ve performa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İşletim sistemi: Güncel Android sürümleri önerili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Depolama: Kurulum ve güncellemeler için yeterli boş ala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Bağlantı: Canlı bahis ve crash oyunları için kararlı internet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Donanım: Orta seviye ve üzeri cihazlarda akıcı deneyim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Güncel Android ve orta donanımda akıcı çalışır; performans için boş depolama ve kararlı bağlantı önemlidi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Uygulama özellikler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Bahis: Spor öncesi ve canlı bahis, kupon yönetimi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Casino: Slotlar, canlı casino ve Aviator gibi crash oyunları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Hızlı giriş: Oturum hatırlama ile tek dokunuşla erişim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Bildirimler: Maç ve kampanya hatırlatmaları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Ödeme: ₺ bazında yatırma/çekme işlemleri uygulama içinde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Uygulama site işlevlerini mobil arayüzde toplar ve adres yönetimi ile hızlı girişte kolaylık sağla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Güncelleme ve sık hatal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Kurulum engellendi: "Bilinmeyen kaynaklar" izninin açık olduğundan emin olu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Eski sürüm uyarısı: Güncel APK\'yı resmi kaynaktan kuru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Yer yok hatası: Depolama alanı açı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Uygulama açılmıyor: Yeniden başlatın, gerekirse kaldırıp güncel sürümü kuru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Giriş hatası: Adres/oturum sorunları için önbelleği temizleyi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Güncelleme kullanıcı sorumluluğundadır; sık hataların çoğu kurulum izni, eski sürüm veya depolama ile ilgilidi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https://mbetturkey.com/melbet-apk-indi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B6577">
                    <a:alpha val="100000"/>
                  </a:srgbClr>
                </a:solidFill>
                <a:latin typeface="Calibri"/>
              </a:rPr>
              <a:t><![CDATA[Bu, bağımsız ve bilgilendirme amaçlı bir Melbet rehberidir. Site operatöre ait değildir, bir bahis operatörü değildir ve içerik yalnızca referans amaçlıdır. Bahis ve casino risk içerir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Selin Aydoğan, bahis analisti</dc:creator>
  <cp:lastModifiedBy>Unknown Creator</cp:lastModifiedBy>
  <dcterms:created xsi:type="dcterms:W3CDTF">2026-07-07T20:40:38Z</dcterms:created>
  <dcterms:modified xsi:type="dcterms:W3CDTF">2026-07-07T20:40:38Z</dcterms:modified>
  <dc:title>Melbet APK indir 2026: Android uygulaması kurulumu</dc:title>
  <dc:description>Melbet Android uygulaması: APK'yı resmi kaynaktan indirme, kurulum, güncelleme ve hata çözümü. Sistem gereksinimleri ve uygulama özellikleri 2026.</dc:description>
  <dc:subject>Melbet APK indir: Android uygulaması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