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REHB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Melbet casino: slotlar, canlı casino ve crash oyunları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Selin Aydoğan, bahis analisti · 19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bet casino ne sun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Çeşitlilik: binlerce başlık, farklı tema ve mekani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emo modu: birçok slot gerçek para olmadan denene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obil uyum: oyunların çoğu telefon ekranına uygundu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elbet casino geniş çeşitlilik sunar; demo modunu kullanın ve tanınmış, denetlenmiş sağlayıcıların oyunlarını tercih ed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Slotlar ve popüler oyun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Klasik slotlar: az çizgili, basit mekani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Video slotlar: bonus turları, free spin, çarpan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egaways: her dönüşte değişen sembol/çizgi sayıs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Jackpot slotları: birikimli büyük ödül havuzu, çok düşük isabet şans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Slot seçiminde oyunun bilgi ekranındaki RTP ve volatiliteye bakın; RTP uzun vadeli ortalamadır, tek seansı belirlemez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Canlı cas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Rulet: çeşitli varyantlar, geniş bahis seçenekler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lackjack: krupiyeye karşı 21\'e yaklaşma, strateji ağırlıkl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accarat: basit kurallı, hızlı tempolu kart oyunu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Oyun şovları: çark tabanlı eğlence formatlar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Canlı casino gerçek krupiyeli ve şeffaftır; masa limitleri yüksek olabildiği için bahis hacminizi seansa girmeden planlayı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Crash oyunları ve Avia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RNG: her turun çökeceği an rastgele üretilir, önceki turlardan bağımsızd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Provably-fair: sonuç genellikle tur öncesi şifrelenmiş bir tohumla belirlenir; sonradan doğrulanabilir, yani site de keyfî değiştiremez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"Sinyal botu / script" yok: rastgele bir sonucu önceden bilen hiçbir araç yoktur; bu iddialar genellikle dolandırıcılıkt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eçmiş turlar: "şu kadar düşük tur geldi, sıra yüksekte" mantığı (kumarbaz yanılgısı) hatalıd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viator sonuçları RNG ile rastgeledir ve provably-fair ile doğrulanabilir; "hile, sinyal botu, kazandıran script" iddiaları teknik olarak geçersizd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Casino oyununun özellik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v avantajı: her oyunda site uzun vadede matematiksel olarak avantajlıd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RTP: teorik geri ödeme oranı; uzun vadeli ortalamadır, tek seansı belirlemez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Volatilite: kazançların sıklık ve büyüklük denges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emo modu: gerçek para riski olmadan oyunu tanıma imkân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Otomatik oyun: kolaylık sağlar ama harcama kontrolünü zorlaştır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Tüm casino oyunlarında ev avantajı sitededir; hiçbir strateji bunu yenmez, casinoyu bütçesi belirli bir eğlence olarak görü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https://mbetturkey.com/melbet-casino-aviato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Bu, bağımsız ve bilgilendirme amaçlı bir Melbet rehberidir. Site operatöre ait değildir, bir bahis operatörü değildir ve içerik yalnızca referans amaçlıdır. Bahis ve casino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Selin Aydoğan, bahis analisti</dc:creator>
  <cp:lastModifiedBy>Unknown Creator</cp:lastModifiedBy>
  <dcterms:created xsi:type="dcterms:W3CDTF">2026-07-07T20:40:36Z</dcterms:created>
  <dcterms:modified xsi:type="dcterms:W3CDTF">2026-07-07T20:40:36Z</dcterms:modified>
  <dc:title>Melbet casino 2026: slotlar, canlı casino ve Aviator</dc:title>
  <dc:description>Melbet casino 2026: slotlar, canlı casino, Aviator ve masa oyunları. Sağlayıcılar, casino bonusları ve oyun özellikleri. RTP ve riskler hakkında.</dc:description>
  <dc:subject>Melbet casino: slotlar, canlı casino ve crash oyunları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