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REHB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Melbet inceleme 2026: giriş, bonus ve bahis değerlendirm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Selin Aydoğan, bahis analisti · 20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bet nedir ve pazardaki y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Lisans: Uluslararası Curaçao düzenlemesi; Türkiye\'de yerel BTK lisansı yo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rişim: Resmi adres engellendiği için güncel giriş (ayna) adresleri kullanıl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il ve para birimi: Türkçe arayüz, ₺ (TRY) bazında işle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Konumlanma: 1xBet ile karşılaştırılan, geniş ürün yelpazeli global mark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elbet global bir markadır; Türkiye'de yerel lisansı yoktur ve erişim güncel giriş adresleri üzerinden sağlanı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Rakamlarla Melbet'in temel özellik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elbet'in temel özellikleri geniş spor hattı, çok sayıda casino oyunu, canlı bahis ve ₺ bazlı yerel ödeme seçenekleridir. Kesin limit ve oran değerleri resmi sitede güncelle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Temel özellikler güçlü ve geniştir, fakat tutar ve oran verileri sabit değildir; her zaman resmi siteden doğrulanmalıdı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Bahis hatları, oranlar ve ürün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Spor öncesi bahis: Süper Lig, Türkiye Kupası, top-5 Avrupa ligleri, basketbol, voleybo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Canlı bahis: Maç içi değişen oranlar, çok sayıda anlık mark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Casino ve canlı casino: Slotlar ve gerçek krupiyeli masa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Crash oyunları: Aviator ve benzeri hızlı oyun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-spor ve sanal sporlar: Alternatif bahis kategorile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Ürün genişliği ve canlı bahis derinliği güçlüdür; oran avantajı markete göre değişir ve genelleme yapılmamalıdı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Bonuslar ve oyuncu koşul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onus türleri: Hoş geldin, yeniden yükleme, casino döndürmeleri (dönemsel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Tutar: ₺ bazında değişir; kesin rakam resmi sitede güncellen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evrim: Çekim öncesi belirli kat oynama şartı genelde uygulan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Kısıtlar: Minimum oran, oyun ağırlıkları ve süre sınırları ol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onus tutarından çok çevrim koşulları belirleyicidir; her kampanyanın şartı resmi siteden okunmalıdı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Artılar, eksiler ve genel değerlendir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rtı: Geniş spor hattı ve canlı bahis derinliğ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rtı: Süper Lig ve Avrupa kupaları kapsam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rtı: ₺ bazında Papara, havale/EFT gibi yerel ödeme seçenekle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rtı: Casino, canlı casino ve Aviator gibi crash oyun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ksi: Türkiye\'de yerel BTK lisansı yok; yasal statü gri alan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ksi: Erişim adresleri düzenli değişir, sahte siteler riski vardı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https://mbetturkey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Bu, bağımsız ve bilgilendirme amaçlı bir Melbet rehberidir. Site operatöre ait değildir, bir bahis operatörü değildir ve içerik yalnızca referans amaçlıdır. Bahis ve casino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Selin Aydoğan, bahis analisti</dc:creator>
  <cp:lastModifiedBy>Unknown Creator</cp:lastModifiedBy>
  <dcterms:created xsi:type="dcterms:W3CDTF">2026-07-07T20:40:35Z</dcterms:created>
  <dcterms:modified xsi:type="dcterms:W3CDTF">2026-07-07T20:40:35Z</dcterms:modified>
  <dc:title>Melbet inceleme 2026: giriş, bonus ve bahis şirketi</dc:title>
  <dc:description>Kapsamlı Melbet incelemesi 2026: bahis oranları, hoş geldin bonusu, mobil uygulama, güncel giriş ve casino. Bahis şirketinin artıları ve eksileri.</dc:description>
  <dc:subject>Melbet inceleme 2026: giriş, bonus ve bahis değerlendirmesi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