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31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MELREHBE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Melbet diğer bahis siteleriyle karşılaştır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B6577">
                    <a:alpha val="100000"/>
                  </a:srgbClr>
                </a:solidFill>
                <a:latin typeface="Calibri"/>
              </a:rPr>
              <a:t><![CDATA[Selin Aydoğan, bahis analisti · 16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Karşılaştırma kriter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Oran ve hat: Oranların rekabetçiliği ve market/etkinlik çeşitliliğ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Bonus ve kampanyalar: Hoş geldin bonusu, çevrim şartları ve süreklilik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Kullanım kolaylığı: Arayüz, mobil uygulama ve ödeme akış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Erişim: Türkiye'de siteye ulaşmanın kolaylığı ve sürekliliğ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Lisans ve güvenlik: Yasal statü, lisans türü ve şeffaflık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Adil karşılaştırma; oran, bonus, kullanım, erişim ve lisans kriterlerini birlikte değerlendirmeyi gerektiri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Oran ve hatta göre Mel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Geniş futbol hattı: Süper Lig, Türkiye Kupası, Şampiyonlar Ligi, Avrupa Ligi ve top-5 Avrupa ligler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Diğer sporlar: Basketbol, voleybol ve e-spor marketler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Canlı bahis: Maç içi market sayısı ve hızlı oran güncellemeler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Melbet geniş hat ve canlı bahis derinliğiyle rekabetçidir; marj popüler maçlarda orta, niş marketlerde daha yüksekti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Bonus ve kampanyalara göre Mel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Çevrim şartı: Bonusun çekilebilir hale gelmesi için gereken bahis miktar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Geçerlilik süresi: Bonusun kullanılması gereken zaman aralığ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Uygunluk: Hangi spor/oyunların çevrime sayıldığ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Maksimum kazanç sınırı: Bonustan elde edilebilecek kazanç tavan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Bonusu tutarına değil, çevrim şartı ve geçerlilik süresine göre değerlendirin; yüksek bonus her zaman avantaj değildi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Kullanım ve erişime göre Mel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Arayüz: Spor, casino ve crash oyunları arasında akıcı geçiş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Mobil uygulama: Android APK ve mobil site; engel dönemlerinde stabil erişim avantaj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Yerel ödeme: Papara, havale/EFT ve banka kartı gibi ₺ bazlı yönteml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Melbet kullanım ve ödeme tarafında güçlü; erişim ise BTK engeli nedeniyle ortak ve yapısal bir zayıflıktı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Genel karşılaştır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Genel olarak Melbet ürün ve kullanım tarafında rekabetçi, erişim ve lisans tarafında ise dikkat gerektiren bir markadır. Aşağıdaki tablo kriterleri objektif olarak özetl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Melbet ürün ve kullanımda öne çıkar, erişim ve lisansta ise dikkat gerektirir; seçim kişisel önceliğe bağlıdı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https://mbetturkey.com/melbet-karsilastir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B6577">
                    <a:alpha val="100000"/>
                  </a:srgbClr>
                </a:solidFill>
                <a:latin typeface="Calibri"/>
              </a:rPr>
              <a:t><![CDATA[Bu, bağımsız ve bilgilendirme amaçlı bir Melbet rehberidir. Site operatöre ait değildir, bir bahis operatörü değildir ve içerik yalnızca referans amaçlıdır. Bahis ve casino risk içerir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Selin Aydoğan, bahis analisti</dc:creator>
  <cp:lastModifiedBy>Unknown Creator</cp:lastModifiedBy>
  <dcterms:created xsi:type="dcterms:W3CDTF">2026-07-07T20:40:37Z</dcterms:created>
  <dcterms:modified xsi:type="dcterms:W3CDTF">2026-07-07T20:40:37Z</dcterms:modified>
  <dc:title>Melbet karşılaştırma 2026: rakip bahis siteleri</dc:title>
  <dc:description>Melbet'i diğer bahis siteleriyle karşılaştırma 2026: oranlar, bonuslar, hat, uygulama ve erişim. Hangi bahis sitesi kime daha uygun.</dc:description>
  <dc:subject>Melbet diğer bahis siteleriyle karşılaştırma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