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31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MELREHBE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Melbet para çekme: kazanç çekimi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B6577">
                    <a:alpha val="100000"/>
                  </a:srgbClr>
                </a:solidFill>
                <a:latin typeface="Calibri"/>
              </a:rPr>
              <a:t><![CDATA[Selin Aydoğan, bahis analisti · 22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Çekim yöntemle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Çoğu durumda çekim için yatırımda kullandığınız yöntem önerilir veya zorunlu tutulu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E-cüzdanlar genellikle en hızlı çekim seçeneğid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Çekim öncesi hesap doğrulaması tamamlanmış olmalıdı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Yöntem kullanılabilirliği dönemsel değişir; güncel listeyi resmi siteden teyit edi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Çekim çoğunlukla yatırım yöntemiyle yapılır; e-cüzdanlar en hızlısıdır ve çekimden önce doğrulama tamamlanmalıdı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Adım adım çekim taleb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Hesabınıza giriş yapın ve Kasa / Para Çekme bölümünü açı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Bir çekim yöntemi seçin (mümkünse yatırımda kullandığınız yöntem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Çekmek istediğiniz ₺ tutarı girin; tutarın limitler içinde olduğundan emin olu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Yöntemin istediği bilgileri (IBAN, cüzdan ID, cüzdan adresi vb.) doğru giri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Talebi onaylayın; gerekiyorsa güvenlik/doğrulama adımını tamamlayı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Talebin durumunu hesap panelindeki işlem geçmişinden takip edin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Süreler, limitler ve komisyonl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Çekim süresi = operatörün onay süresi + yöntemin yansıma süres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İlk çekim, doğrulama nedeniyle sonraki çekimlerden daha uzun sürebil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Çok küçük tutarlarda olası komisyonun oranı yükselebil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Tüm sayısal eşikler dönemsel olduğundan resmi siteden teyit edi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Toplam çekim süresi operatör onayı artı yöntem yansıması kadardır; limit ve komisyonlar aralık olarak düşünülmeli ve resmi siteden teyit edilmelidi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Doğrulama neden öneml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Kimlik belgesi: kimlik kartı, pasaport veya ehliyet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Adres teyidi: bazı durumlarda fatura veya hesap özet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Ödeme yöntemi doğrulaması: kullanılan kart/cüzdanın hesap sahibine ait olduğunun teyid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Operatörün dolandırıcılığı ve çoklu hesabı önleme yükümlülüğü vardı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Ödemenin gerçekten hesap sahibine gittiğinin garanti edilmesi gerek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Yasal ve lisans gerekliliklerinin karşılanması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Geciken ve reddedilen ödemele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Eksik doğrulama: en sık sebep; belgeleri tamamlayarak çözülü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Bonus çevrimi bitmemiş: aktif bonusun çevrim şartı tamamlanmadan çekim engellenebilir; önce çevrimi tamamlayın veya bonusu iptal edi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Limit dışı tutar: günlük/işlem limitinin altında veya üstünde talep reddedilebilir; tutarı limit içine alı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Hatalı bilgi: yanlış IBAN/cüzdan adresi; bilgileri kontrol edip düzelti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Yöntem uyumsuzluğu: yatırımdan farklı bir yöntemle çekim kabul edilmeyebil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Ad uyuşmazlığı: çekim hesabı hesap sahibinin adına değilse ödeme reddedilir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https://mbetturkey.com/melbet-para-cekm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B6577">
                    <a:alpha val="100000"/>
                  </a:srgbClr>
                </a:solidFill>
                <a:latin typeface="Calibri"/>
              </a:rPr>
              <a:t><![CDATA[Bu, bağımsız ve bilgilendirme amaçlı bir Melbet rehberidir. Site operatöre ait değildir, bir bahis operatörü değildir ve içerik yalnızca referans amaçlıdır. Bahis ve casino risk içerir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Selin Aydoğan, bahis analisti</dc:creator>
  <cp:lastModifiedBy>Unknown Creator</cp:lastModifiedBy>
  <dcterms:created xsi:type="dcterms:W3CDTF">2026-07-07T20:40:37Z</dcterms:created>
  <dcterms:modified xsi:type="dcterms:W3CDTF">2026-07-07T20:40:37Z</dcterms:modified>
  <dc:title>Melbet para çekme 2026: kazanç nasıl çekilir</dc:title>
  <dc:description>Melbet para çekme 2026: çekim yöntemleri, süreler, limitler, komisyonlar ve doğrulamanın önemi. Geciken ve reddedilen ödemeleri çözüyoruz.</dc:description>
  <dc:subject>Melbet para çekme: kazanç çekimi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