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31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ELREHBE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Melbet para yatırma yöntemler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Selin Aydoğan, bahis analisti · 07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Para yatırma yöntem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Papara ve e-cüzdanlar genellikle en hızlı ve pratik seçenekler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avale/EFT banka süreçlerine bağlı olduğu için zaman zaman gecik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ripto ağ yoğunluğuna göre değişen onay süresine sahipt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atırma için kullandığınız yöntem, genellikle çekim için de tercih edilmesi gereken yöntem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Papara ve e-cüzdanlar en hızlı yöntemlerdir; havale/EFT ve kripto süreleri banka veya ağ koşullarına bağlıdı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Adım adım yat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esabınıza giriş yapın ve Kasa / Para Yatırma bölümünü aç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Listeden bir yöntem seçin (Papara, kart, havale/EFT, e-cüzdan veya kripto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atırmak istediğiniz ₺ tutarı girin; tutarın minimum sınırın üzerinde olduğundan emin ol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öntemin istediği bilgileri (kart numarası, cüzdan ID, havale referansı vb.) doğru giri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İşlemi onaylayın ve gerekiyorsa bankanızın/cüzdanınızın doğrulama adımını tamamlay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akiyenizin güncellendiğini hesap panelinden kontrol edin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Minimum tutarlar ve komisyo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inimum tutar: her yöntemin kendi alt sınırı vardır; e-cüzdanlar genellikle düşük minimumlara sahiptir, kesin değer resmi sitede güncellen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aksimum tutar: tek işlemde yatırılabilecek üst sınır yönteme göre değiş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omisyon: operatör tarafında yatırma genellikle komisyonsuz olabilir; ancak banka veya cüzdan tarafında işlem ücreti çık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Kur farkı: kripto veya farklı para birimi kullanıyorsanız dönüşüm farkı oluş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Minimum/maksimum ve komisyonlar yönteme göre değişir; operatör tarafı çoğu zaman komisyonsuz olsa da banka/cüzdan ücreti çıkabil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Yatırma sorun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akiye yansımadı: bazı yöntemlerde gecikme normaldir; havale/EFT banka saatlerine, kripto ağ onayına bağlı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İşlem reddedildi: tutar limit dışı olabilir, kart/cüzdan bilgisi hatalı girilmiş olabilir veya banka işlemi engellemiş o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anlış referans: havale/EFT\'de eksik veya hatalı açıklama, paranın eşleşmemesine yol aç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Doğrulama eksik: hesap doğrulanmamışsa bazı işlemler bekletil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ncel giriş sorunu: Türkiye\'de adres erişime kapatıldığı için yanlış/eski adresten işlem yapmak hatalara yol aç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atırma sorunlarında önce tutar/bilgi ve doğrulamayı kontrol edin; para çıkıp yansımadıysa dekontla destek hattına başvuru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Ödeme güvenliğ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ncel giriş adresi: adres düzenli değiştiğinden, yalnızca resmi/güvenilir kaynaktan alınan güncel adresi kullan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Hesap doğrulama: kimlik doğrulaması (KYC) hem güvenliği artırır hem de çekim sorunlarını ön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Bilgi gizliliği: kart, şifre veya cüzdan bilgilerinizi kimseyle paylaşmayın; operatör bunları üçüncü kanaldan isteme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Güçlü şifre: benzersiz, güçlü bir şifre ve mümkünse iki adımlı doğrulama kullanı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Sahte siteler: "garantili bonus" veya "özel ödeme kanalı" vaat eden taklit sitelerden uzak duru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•  Yalnızca doğru güncel giriş adresinden, doğrulanmış hesapla işlem yapın ve ödeme bilgilerinizi asla üçüncü kişilerle paylaşmayı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E859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1192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E8590C">
                    <a:alpha val="100000"/>
                  </a:srgbClr>
                </a:solidFill>
                <a:latin typeface="Calibri"/>
              </a:rPr>
              <a:t><![CDATA[https://mbetturkey.com/melbet-para-yatir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B6577">
                    <a:alpha val="100000"/>
                  </a:srgbClr>
                </a:solidFill>
                <a:latin typeface="Calibri"/>
              </a:rPr>
              <a:t><![CDATA[Bu, bağımsız ve bilgilendirme amaçlı bir Melbet rehberidir. Site operatöre ait değildir, bir bahis operatörü değildir ve içerik yalnızca referans amaçlıdır. Bahis ve casino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Selin Aydoğan, bahis analisti</dc:creator>
  <cp:lastModifiedBy>Unknown Creator</cp:lastModifiedBy>
  <dcterms:created xsi:type="dcterms:W3CDTF">2026-07-07T20:40:37Z</dcterms:created>
  <dcterms:modified xsi:type="dcterms:W3CDTF">2026-07-07T20:40:37Z</dcterms:modified>
  <dc:title>Melbet para yatırma 2026: ödeme ve yatırma yöntemleri</dc:title>
  <dc:description>Melbet para yatırma 2026: banka kartı, e-cüzdan, kripto ve diğer yöntemler, minimum tutarlar, komisyonlar ve yatırma süreleri. Sorun çözümü.</dc:description>
  <dc:subject>Melbet para yatırma yöntemleri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