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REHB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Melbet yorumlar ve şikayetler: oyuncu deneyim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Selin Aydoğan, bahis analisti · 26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bet'in genel itib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Olumlu algı: Süper Lig ve Avrupa kupalarındaki geniş hat, canlı bahis ve crash oyunları çeşitliliğ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Olumsuz algı: Güncel giriş adresinin sürekli değişmesi, erişim engelleri ve yerel lisans yokluğ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Nötr algı: "Diğer engellenen markalarla benzer" yorumu; oyuncular Melbet'i 1xBet gibi ortak platform mirasına sahip markalarla kıyas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elbet'in itibarı geniş ürün yelpazesi ile Türkiye'deki erişim ve lisans sorunları arasında bölünmüştü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Oyuncuların övdük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eniş spor hattı: Süper Lig, Türkiye Kupası, Şampiyonlar Ligi ve top-5 Avrupa liglerinin yanı sıra basketbol ve voleybol marketle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Canlı bahis çeşitliliği: Maç içi market sayısı ve hızlı oran güncellemele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Crash ve casino oyunları: Aviator gibi crash oyunları, slotlar ve canlı casino masalar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obil uygulama: Android APK'nin Google Play dışından kurulabilmesi ve mobil sitenin engel dönemlerinde erişim kolaylığı sağlamas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erel ödeme seçenekleri: Papara ve havale/EFT gibi ₺ bazlı yöntemlerin desteklenmes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Övgüler çoğunlukla geniş hat, canlı bahis ve mobil deneyim gibi ürün özelliklerinde yoğunlaşı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En sık şikayet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Erişim engelleri: BTK engeli nedeniyle resmi adresin kapanması ve güncel giriş adresinin sürekli değişmes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oğrulama (KYC) gecikmeleri: Kimlik doğrulama tamamlanmadan para çekme taleplerinin beklemede kalmas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Para çekme belirsizliği: Ödeme süresi ve limitlerin yönteme göre değişmesi; kesin tutarlar resmi sitede güncelle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onus şartları: Çevrim koşullarının yeterince okunmadan kabul edilmesi ve sonradan anlaşılmas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Sahte ayna siteleri: Resmi olmayan kaynaklardan paylaşılan dolandırıcı adreslerin gerçek site sanılmas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Şikayetler ürün kalitesinden çok erişim, doğrulama ve para çekme süreçlerinde yoğunlaşı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Gerçek yorumu sahteden ayı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enge: Gerçek yorum hem artıyı hem eksiyi içerir; "her şey mükemmel" veya "tamamen dolandırıcı" gibi tek kutuplu ifadeler şüpheli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Somut detay: İnandırıcı yorumlar yöntem, süre ve adım gibi spesifik bilgi içerir; "garanti kazanç" gibi vaatler içerme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önlendirme yokluğu: Yoruma iliştirilmiş "şu linkten gir" çağrıları reklam işareti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Tarih ve bağlam: Çok eski yorumlar güncel erişim durumunu yansıtmay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engeli, detaylı ve yönlendirme içermeyen yorumlar gerçek olma olasılığı en yüksek olanlardı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İtibar hakkında sonucumu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erel BTK lisansı yoktur; marka uluslararası Curaçao lisansıyla çalış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Resmi adres engellenir ve güncel giriş adresi sürekli değiş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oğrulama ve para çekme süreçleri sabırlı bir yaklaşım gerektir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elbet ürün olarak güçlü, ancak erişim ve lisans riskleri nedeniyle bilinçli bir yaklaşım gerektiri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https://mbetturkey.com/melbet-yorumlar-sikayetl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Bu, bağımsız ve bilgilendirme amaçlı bir Melbet rehberidir. Site operatöre ait değildir, bir bahis operatörü değildir ve içerik yalnızca referans amaçlıdır. Bahis ve casino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Selin Aydoğan, bahis analisti</dc:creator>
  <cp:lastModifiedBy>Unknown Creator</cp:lastModifiedBy>
  <dcterms:created xsi:type="dcterms:W3CDTF">2026-07-07T20:40:36Z</dcterms:created>
  <dcterms:modified xsi:type="dcterms:W3CDTF">2026-07-07T20:40:36Z</dcterms:modified>
  <dc:title>Melbet yorumlar 2026: oyuncu yorumları ve şikayetler</dc:title>
  <dc:description>Melbet yorumlar ve şikayetler 2026: ödemeler, destek, uygulama ve bonuslar. Sık şikayetleri ve güçlü yönleri objektif inceliyoruz.</dc:description>
  <dc:subject>Melbet yorumlar ve şikayetler: oyuncu deneyimi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